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endParaRPr lang="vi-VN" dirty="0" smtClean="0"/>
          </a:p>
          <a:p>
            <a:pPr algn="ctr">
              <a:buNone/>
            </a:pPr>
            <a:r>
              <a:rPr lang="vi-VN" sz="2800" b="1" dirty="0" smtClean="0"/>
              <a:t>Prikaz novog Zakona o izvršenju i obezbeđenju kroz načela izvršnog postupka</a:t>
            </a:r>
          </a:p>
          <a:p>
            <a:pPr algn="ctr">
              <a:buNone/>
            </a:pPr>
            <a:endParaRPr lang="vi-VN" dirty="0" smtClean="0"/>
          </a:p>
          <a:p>
            <a:pPr algn="ctr">
              <a:buNone/>
            </a:pPr>
            <a:r>
              <a:rPr lang="vi-VN" sz="2000" dirty="0" smtClean="0"/>
              <a:t>Prof. dr Nebojša Šarkić, redovni profesor Pravnog fakulteta Union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ustavnosti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zakonitosti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formalnog</a:t>
            </a:r>
            <a:r>
              <a:rPr lang="en-US" b="1" dirty="0" smtClean="0"/>
              <a:t> </a:t>
            </a:r>
            <a:r>
              <a:rPr lang="en-US" b="1" dirty="0" err="1" smtClean="0"/>
              <a:t>legaliteta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pravnog</a:t>
            </a:r>
            <a:r>
              <a:rPr lang="en-US" b="1" dirty="0" smtClean="0"/>
              <a:t> </a:t>
            </a:r>
            <a:r>
              <a:rPr lang="en-US" b="1" dirty="0" err="1" smtClean="0"/>
              <a:t>interesa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univerzalnosti</a:t>
            </a:r>
            <a:r>
              <a:rPr lang="en-US" b="1" dirty="0" smtClean="0"/>
              <a:t> </a:t>
            </a:r>
            <a:r>
              <a:rPr lang="en-US" b="1" dirty="0" err="1" smtClean="0"/>
              <a:t>primene</a:t>
            </a:r>
            <a:r>
              <a:rPr lang="en-US" b="1" dirty="0" smtClean="0"/>
              <a:t> </a:t>
            </a:r>
            <a:r>
              <a:rPr lang="en-US" b="1" dirty="0" err="1" smtClean="0"/>
              <a:t>pravila</a:t>
            </a:r>
            <a:r>
              <a:rPr lang="en-US" b="1" dirty="0" smtClean="0"/>
              <a:t> </a:t>
            </a:r>
            <a:r>
              <a:rPr lang="en-US" b="1" dirty="0" err="1" smtClean="0"/>
              <a:t>izvršnog</a:t>
            </a:r>
            <a:r>
              <a:rPr lang="en-US" b="1" dirty="0" smtClean="0"/>
              <a:t> </a:t>
            </a:r>
            <a:r>
              <a:rPr lang="en-US" b="1" dirty="0" err="1" smtClean="0"/>
              <a:t>postupka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srazmernog</a:t>
            </a:r>
            <a:r>
              <a:rPr lang="en-US" b="1" dirty="0" smtClean="0"/>
              <a:t> </a:t>
            </a:r>
            <a:r>
              <a:rPr lang="en-US" b="1" dirty="0" err="1" smtClean="0"/>
              <a:t>namirenja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Načelo</a:t>
            </a:r>
            <a:r>
              <a:rPr lang="en-US" b="1" dirty="0" smtClean="0"/>
              <a:t> </a:t>
            </a:r>
            <a:r>
              <a:rPr lang="en-US" b="1" dirty="0" err="1" smtClean="0"/>
              <a:t>dispozicije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           </a:t>
            </a:r>
            <a:r>
              <a:rPr lang="vi-VN" dirty="0" smtClean="0"/>
              <a:t>Načelo </a:t>
            </a:r>
            <a:r>
              <a:rPr lang="vi-VN" dirty="0" smtClean="0"/>
              <a:t>oficijelnosti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        Načelo utvrđivanja istine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        Raspravno načelo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        Načelo efikasnosti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        Načelo ekonomičnosti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        Načelo usmenosti i načelo pismenosti</a:t>
            </a:r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         Načelo javnosti i tajnosti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200" dirty="0" smtClean="0"/>
              <a:t>         </a:t>
            </a:r>
            <a:r>
              <a:rPr lang="en-US" sz="2200" dirty="0" err="1" smtClean="0"/>
              <a:t>Načelo</a:t>
            </a:r>
            <a:r>
              <a:rPr lang="en-US" sz="2200" dirty="0" smtClean="0"/>
              <a:t> </a:t>
            </a:r>
            <a:r>
              <a:rPr lang="en-US" sz="2200" dirty="0" err="1" smtClean="0"/>
              <a:t>dvostepenosti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Načelo</a:t>
            </a:r>
            <a:r>
              <a:rPr lang="en-US" sz="2200" dirty="0" smtClean="0"/>
              <a:t> </a:t>
            </a:r>
            <a:r>
              <a:rPr lang="en-US" sz="2200" dirty="0" err="1" smtClean="0"/>
              <a:t>zaštite</a:t>
            </a:r>
            <a:r>
              <a:rPr lang="en-US" sz="2200" dirty="0" smtClean="0"/>
              <a:t> </a:t>
            </a:r>
            <a:r>
              <a:rPr lang="en-US" sz="2200" dirty="0" err="1" smtClean="0"/>
              <a:t>izvršnog</a:t>
            </a:r>
            <a:r>
              <a:rPr lang="en-US" sz="2200" dirty="0" smtClean="0"/>
              <a:t> </a:t>
            </a:r>
            <a:r>
              <a:rPr lang="en-US" sz="2200" dirty="0" err="1" smtClean="0"/>
              <a:t>dužnika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Humanost</a:t>
            </a:r>
            <a:r>
              <a:rPr lang="en-US" sz="2200" dirty="0" smtClean="0"/>
              <a:t> </a:t>
            </a:r>
            <a:r>
              <a:rPr lang="en-US" sz="2200" dirty="0" err="1" smtClean="0"/>
              <a:t>postupanja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Ograničenje</a:t>
            </a:r>
            <a:r>
              <a:rPr lang="en-US" sz="2200" dirty="0" smtClean="0"/>
              <a:t> </a:t>
            </a:r>
            <a:r>
              <a:rPr lang="en-US" sz="2200" dirty="0" err="1" smtClean="0"/>
              <a:t>izvršenja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izuzimanje</a:t>
            </a:r>
            <a:r>
              <a:rPr lang="en-US" sz="2200" dirty="0" smtClean="0"/>
              <a:t> </a:t>
            </a:r>
            <a:r>
              <a:rPr lang="en-US" sz="2200" dirty="0" err="1" smtClean="0"/>
              <a:t>od</a:t>
            </a:r>
            <a:r>
              <a:rPr lang="en-US" sz="2200" dirty="0" smtClean="0"/>
              <a:t> </a:t>
            </a:r>
            <a:r>
              <a:rPr lang="en-US" sz="2200" dirty="0" err="1" smtClean="0"/>
              <a:t>izvršenja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Najniža</a:t>
            </a:r>
            <a:r>
              <a:rPr lang="en-US" sz="2200" dirty="0" smtClean="0"/>
              <a:t> </a:t>
            </a:r>
            <a:r>
              <a:rPr lang="en-US" sz="2200" dirty="0" err="1" smtClean="0"/>
              <a:t>prihvatljiva</a:t>
            </a:r>
            <a:r>
              <a:rPr lang="en-US" sz="2200" dirty="0" smtClean="0"/>
              <a:t> </a:t>
            </a:r>
            <a:r>
              <a:rPr lang="en-US" sz="2200" dirty="0" err="1" smtClean="0"/>
              <a:t>ponuda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Načelo</a:t>
            </a:r>
            <a:r>
              <a:rPr lang="en-US" sz="2200" dirty="0" smtClean="0"/>
              <a:t> </a:t>
            </a:r>
            <a:r>
              <a:rPr lang="en-US" sz="2200" dirty="0" err="1" smtClean="0"/>
              <a:t>savesnog</a:t>
            </a:r>
            <a:r>
              <a:rPr lang="en-US" sz="2200" dirty="0" smtClean="0"/>
              <a:t> </a:t>
            </a:r>
            <a:r>
              <a:rPr lang="en-US" sz="2200" dirty="0" err="1" smtClean="0"/>
              <a:t>korišćenja</a:t>
            </a:r>
            <a:r>
              <a:rPr lang="en-US" sz="2200" dirty="0" smtClean="0"/>
              <a:t> </a:t>
            </a:r>
            <a:r>
              <a:rPr lang="en-US" sz="2200" dirty="0" err="1" smtClean="0"/>
              <a:t>procesnih</a:t>
            </a:r>
            <a:r>
              <a:rPr lang="en-US" sz="2200" dirty="0" smtClean="0"/>
              <a:t> </a:t>
            </a:r>
            <a:r>
              <a:rPr lang="en-US" sz="2200" dirty="0" err="1" smtClean="0"/>
              <a:t>prava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Načelo</a:t>
            </a:r>
            <a:r>
              <a:rPr lang="en-US" sz="2200" dirty="0" smtClean="0"/>
              <a:t> </a:t>
            </a:r>
            <a:r>
              <a:rPr lang="en-US" sz="2200" dirty="0" err="1" smtClean="0"/>
              <a:t>jednakosti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prvenstva</a:t>
            </a:r>
            <a:r>
              <a:rPr lang="en-US" sz="2200" dirty="0" smtClean="0"/>
              <a:t> </a:t>
            </a:r>
            <a:r>
              <a:rPr lang="en-US" sz="2200" dirty="0" err="1" smtClean="0"/>
              <a:t>namirenja</a:t>
            </a:r>
            <a:endParaRPr lang="en-US" sz="2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200" dirty="0" smtClean="0"/>
              <a:t>         </a:t>
            </a:r>
            <a:r>
              <a:rPr lang="en-US" sz="2200" dirty="0" err="1" smtClean="0"/>
              <a:t>Pomoć</a:t>
            </a:r>
            <a:r>
              <a:rPr lang="en-US" sz="2200" dirty="0" smtClean="0"/>
              <a:t> </a:t>
            </a:r>
            <a:r>
              <a:rPr lang="en-US" sz="2200" dirty="0" err="1" smtClean="0"/>
              <a:t>neukoj</a:t>
            </a:r>
            <a:r>
              <a:rPr lang="en-US" sz="2200" dirty="0" smtClean="0"/>
              <a:t> </a:t>
            </a:r>
            <a:r>
              <a:rPr lang="en-US" sz="2200" dirty="0" err="1" smtClean="0"/>
              <a:t>stranci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en-US" sz="3600" b="1" dirty="0" err="1" smtClean="0"/>
              <a:t>Hvala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na</a:t>
            </a:r>
            <a:r>
              <a:rPr lang="en-US" sz="3600" b="1" dirty="0" smtClean="0"/>
              <a:t> pa</a:t>
            </a:r>
            <a:r>
              <a:rPr lang="hr-HR" sz="3600" b="1" dirty="0" smtClean="0"/>
              <a:t>žnji!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115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savetovanje</dc:creator>
  <cp:lastModifiedBy>savetovanje</cp:lastModifiedBy>
  <cp:revision>4</cp:revision>
  <dcterms:created xsi:type="dcterms:W3CDTF">2006-08-16T00:00:00Z</dcterms:created>
  <dcterms:modified xsi:type="dcterms:W3CDTF">2016-06-02T22:35:40Z</dcterms:modified>
</cp:coreProperties>
</file>